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69" r:id="rId3"/>
    <p:sldId id="274" r:id="rId4"/>
    <p:sldId id="260" r:id="rId5"/>
    <p:sldId id="285" r:id="rId6"/>
    <p:sldId id="287" r:id="rId7"/>
    <p:sldId id="286" r:id="rId8"/>
    <p:sldId id="275" r:id="rId9"/>
    <p:sldId id="262" r:id="rId10"/>
    <p:sldId id="263" r:id="rId11"/>
    <p:sldId id="265" r:id="rId12"/>
    <p:sldId id="266" r:id="rId13"/>
    <p:sldId id="277" r:id="rId14"/>
    <p:sldId id="282" r:id="rId15"/>
    <p:sldId id="271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A59C0A5-8350-4928-8517-F841D15A1B7B}">
          <p14:sldIdLst>
            <p14:sldId id="258"/>
            <p14:sldId id="269"/>
            <p14:sldId id="274"/>
            <p14:sldId id="260"/>
            <p14:sldId id="285"/>
            <p14:sldId id="287"/>
            <p14:sldId id="286"/>
            <p14:sldId id="275"/>
            <p14:sldId id="262"/>
            <p14:sldId id="263"/>
            <p14:sldId id="265"/>
            <p14:sldId id="266"/>
            <p14:sldId id="277"/>
            <p14:sldId id="282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5A5"/>
    <a:srgbClr val="CC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930" autoAdjust="0"/>
  </p:normalViewPr>
  <p:slideViewPr>
    <p:cSldViewPr snapToGrid="0">
      <p:cViewPr varScale="1">
        <p:scale>
          <a:sx n="73" d="100"/>
          <a:sy n="73" d="100"/>
        </p:scale>
        <p:origin x="941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043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9861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657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在这里，知识选择是至关重要的，因为并不是所有过去的知识都对新任务有用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有些甚至有害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。第二个目标是在学习新任务的过程中保存过去学习过的知识，因为如果在学习新任务的过程中，许多以前的知识被破坏了，以后的任务将无法从中受益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21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930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 is Relu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089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622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358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660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99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10261936" y="308328"/>
              <a:ext cx="19300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304655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847" y="1785880"/>
            <a:ext cx="3944527" cy="329625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A694A7C-C4A4-4D76-B2F7-D6EAF7ACC91B}"/>
              </a:ext>
            </a:extLst>
          </p:cNvPr>
          <p:cNvSpPr txBox="1"/>
          <p:nvPr/>
        </p:nvSpPr>
        <p:spPr>
          <a:xfrm>
            <a:off x="4705222" y="1785880"/>
            <a:ext cx="7369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Using the Past Knowledge to Improve Sentiment Classification</a:t>
            </a:r>
            <a:r>
              <a:rPr lang="zh-CN" altLang="en-US" sz="2400" dirty="0"/>
              <a:t>（</a:t>
            </a:r>
            <a:r>
              <a:rPr lang="en-US" altLang="zh-CN" sz="2400" dirty="0"/>
              <a:t>EMNLP 2020 </a:t>
            </a:r>
            <a:r>
              <a:rPr lang="zh-CN" altLang="en-US" sz="2400" dirty="0"/>
              <a:t>）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8F477F7-4847-491A-B004-0308CAF7CDFE}"/>
              </a:ext>
            </a:extLst>
          </p:cNvPr>
          <p:cNvSpPr txBox="1"/>
          <p:nvPr/>
        </p:nvSpPr>
        <p:spPr>
          <a:xfrm>
            <a:off x="9535831" y="5080364"/>
            <a:ext cx="109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彭展望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447D4DE-4B98-46F5-8D8C-96038B1FBB90}"/>
              </a:ext>
            </a:extLst>
          </p:cNvPr>
          <p:cNvSpPr txBox="1"/>
          <p:nvPr/>
        </p:nvSpPr>
        <p:spPr>
          <a:xfrm>
            <a:off x="4830418" y="5080364"/>
            <a:ext cx="7096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/>
              <a:t>Code:https</a:t>
            </a:r>
            <a:r>
              <a:rPr lang="en-US" altLang="zh-CN" sz="1400" dirty="0"/>
              <a:t>://github.com/</a:t>
            </a:r>
            <a:r>
              <a:rPr lang="en-US" altLang="zh-CN" sz="1400" dirty="0" err="1"/>
              <a:t>Qqinmaster</a:t>
            </a:r>
            <a:r>
              <a:rPr lang="en-US" altLang="zh-CN" sz="1400" dirty="0"/>
              <a:t>/L2PG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4E22E85-4973-485E-B444-578E9385BC7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05222" y="2759273"/>
            <a:ext cx="6963261" cy="160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3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C1F676-6B2A-4CA6-9D6B-3C6C179ED8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Experiment</a:t>
            </a:r>
            <a:endParaRPr lang="zh-CN" altLang="en-US" sz="4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4AACA1D-08F5-439C-B9C8-A358CF7B2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6881"/>
            <a:ext cx="12192000" cy="464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E248569F-2D3F-451E-8438-26634B2B9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Experiment</a:t>
            </a:r>
            <a:endParaRPr lang="zh-CN" altLang="en-US" sz="44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C22B0FB-838F-4AC1-86A3-E47EBB505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0531"/>
            <a:ext cx="12192000" cy="408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74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A9E83C-0D21-4349-8C4F-756241656C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02BF4FB-719C-44EF-80C6-F5AAA7659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427" y="1784416"/>
            <a:ext cx="6767146" cy="39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22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A9E83C-0D21-4349-8C4F-756241656C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06BD71B-A160-4EE0-B2A3-5881DC8CF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650" y="1977185"/>
            <a:ext cx="6454699" cy="47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89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A9E83C-0D21-4349-8C4F-756241656C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407A299-311A-48D6-97B7-906889458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720" y="1665283"/>
            <a:ext cx="6698560" cy="435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50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A6EAA69-8BAE-4703-9866-614CADA35A05}"/>
              </a:ext>
            </a:extLst>
          </p:cNvPr>
          <p:cNvSpPr txBox="1"/>
          <p:nvPr/>
        </p:nvSpPr>
        <p:spPr>
          <a:xfrm>
            <a:off x="4798244" y="3013501"/>
            <a:ext cx="3073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/>
              <a:t>Thanks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764473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149888-B93E-4090-A5C6-C1812100E23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51322" y="1675843"/>
            <a:ext cx="10515600" cy="4859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Introduction</a:t>
            </a: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Method</a:t>
            </a: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Experiment</a:t>
            </a: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Conclusion</a:t>
            </a:r>
          </a:p>
          <a:p>
            <a:pPr marL="0" indent="0">
              <a:buNone/>
            </a:pPr>
            <a:endParaRPr lang="zh-CN" altLang="en-US" sz="2400" b="0" dirty="0">
              <a:solidFill>
                <a:schemeClr val="tx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78CF13F-C129-4929-88BA-272FB13F8E85}"/>
              </a:ext>
            </a:extLst>
          </p:cNvPr>
          <p:cNvSpPr txBox="1"/>
          <p:nvPr/>
        </p:nvSpPr>
        <p:spPr>
          <a:xfrm>
            <a:off x="793423" y="791852"/>
            <a:ext cx="10605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ea typeface="华康俪金黑W8(P)" panose="020B0800000000000000" pitchFamily="34" charset="-122"/>
                <a:cs typeface="Times New Roman" panose="02020603050405020304" pitchFamily="18" charset="0"/>
              </a:rPr>
              <a:t>Outline</a:t>
            </a:r>
            <a:endParaRPr lang="zh-CN" altLang="en-US" sz="4400" b="1" dirty="0">
              <a:solidFill>
                <a:srgbClr val="002060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4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Introduction</a:t>
            </a:r>
            <a:endParaRPr lang="zh-CN" altLang="en-US" sz="4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CA3A763-A6CC-4BF6-8DC3-3E1EA9F3C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243" y="2578561"/>
            <a:ext cx="2954844" cy="52469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1848B7A-B2ED-4AC4-B786-33936ABED607}"/>
              </a:ext>
            </a:extLst>
          </p:cNvPr>
          <p:cNvSpPr/>
          <p:nvPr/>
        </p:nvSpPr>
        <p:spPr>
          <a:xfrm>
            <a:off x="461596" y="1818820"/>
            <a:ext cx="2908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/>
              <a:t>Problem Definition: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C520933-DFAC-47A4-A616-C8961B577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520" y="3234788"/>
            <a:ext cx="6158960" cy="51996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55991EE-484C-4588-9B9E-65A42FA853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5327" y="4155340"/>
            <a:ext cx="6429898" cy="193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77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3C4CD-6DD2-4C65-A08E-E9D64CB82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70364"/>
            <a:ext cx="12191999" cy="48260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8D33807-FE19-43E7-83F6-5832A7E5F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7" y="1505383"/>
            <a:ext cx="4863328" cy="528088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FAE0E6D-DA8C-4D03-9B44-85588FF0B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026" y="3279081"/>
            <a:ext cx="5768277" cy="232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71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E7591B3-E701-4DC7-BAC8-D29D3205E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23" y="1689742"/>
            <a:ext cx="3909924" cy="4248425"/>
          </a:xfrm>
          <a:prstGeom prst="rect">
            <a:avLst/>
          </a:prstGeom>
        </p:spPr>
      </p:pic>
      <p:sp>
        <p:nvSpPr>
          <p:cNvPr id="11" name="标题 1">
            <a:extLst>
              <a:ext uri="{FF2B5EF4-FFF2-40B4-BE49-F238E27FC236}">
                <a16:creationId xmlns:a16="http://schemas.microsoft.com/office/drawing/2014/main" id="{4843D548-083B-424C-BE11-EDA4C018A946}"/>
              </a:ext>
            </a:extLst>
          </p:cNvPr>
          <p:cNvSpPr txBox="1">
            <a:spLocks/>
          </p:cNvSpPr>
          <p:nvPr/>
        </p:nvSpPr>
        <p:spPr>
          <a:xfrm>
            <a:off x="0" y="678533"/>
            <a:ext cx="12191999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/>
              <a:t>Method</a:t>
            </a:r>
            <a:endParaRPr lang="en-US" sz="44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96001A9-CB0D-4521-AB1C-D34DB1E21710}"/>
              </a:ext>
            </a:extLst>
          </p:cNvPr>
          <p:cNvSpPr/>
          <p:nvPr/>
        </p:nvSpPr>
        <p:spPr>
          <a:xfrm>
            <a:off x="4821774" y="1689742"/>
            <a:ext cx="4919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/>
              <a:t>Shared Knowledge Module (SK)</a:t>
            </a:r>
            <a:r>
              <a:rPr lang="zh-CN" altLang="en-US" sz="2400" b="1" dirty="0"/>
              <a:t>：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C01A22E-8832-4637-AD0E-D32D52DF7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774" y="2321845"/>
            <a:ext cx="5364945" cy="71634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8C4A26E-3C94-487E-8548-4A45937441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429" y="2913204"/>
            <a:ext cx="5418290" cy="68585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23817BC-C411-4869-9B5A-115549338F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3424" y="5590068"/>
            <a:ext cx="4038950" cy="56392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90DE6E7-41DE-422C-9203-2974EB3373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3424" y="4702261"/>
            <a:ext cx="2004234" cy="4038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05EB485D-C9EC-4493-AF1E-EB7A88378622}"/>
                  </a:ext>
                </a:extLst>
              </p:cNvPr>
              <p:cNvSpPr/>
              <p:nvPr/>
            </p:nvSpPr>
            <p:spPr>
              <a:xfrm>
                <a:off x="4795101" y="3687053"/>
                <a:ext cx="1332416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05EB485D-C9EC-4493-AF1E-EB7A883786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101" y="3687053"/>
                <a:ext cx="1332416" cy="3742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416714D4-A5AA-4242-BC39-5D3099A10A86}"/>
                  </a:ext>
                </a:extLst>
              </p:cNvPr>
              <p:cNvSpPr/>
              <p:nvPr/>
            </p:nvSpPr>
            <p:spPr>
              <a:xfrm>
                <a:off x="6308381" y="3708019"/>
                <a:ext cx="8815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416714D4-A5AA-4242-BC39-5D3099A10A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381" y="3708019"/>
                <a:ext cx="88152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>
            <a:extLst>
              <a:ext uri="{FF2B5EF4-FFF2-40B4-BE49-F238E27FC236}">
                <a16:creationId xmlns:a16="http://schemas.microsoft.com/office/drawing/2014/main" id="{D22816C8-6896-42F9-A84F-99F479BA3D17}"/>
              </a:ext>
            </a:extLst>
          </p:cNvPr>
          <p:cNvSpPr/>
          <p:nvPr/>
        </p:nvSpPr>
        <p:spPr>
          <a:xfrm>
            <a:off x="7636137" y="3648745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g is Relu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2685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17868FE-5738-4E42-BF1A-63FBF59C9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34" y="2037890"/>
            <a:ext cx="3913971" cy="42492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978963C-40EC-455F-882C-42009794D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0435" y="679436"/>
            <a:ext cx="12192000" cy="113931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331F281-6EDC-4544-BDE8-8C01AB96B731}"/>
              </a:ext>
            </a:extLst>
          </p:cNvPr>
          <p:cNvSpPr/>
          <p:nvPr/>
        </p:nvSpPr>
        <p:spPr>
          <a:xfrm>
            <a:off x="4453504" y="2037890"/>
            <a:ext cx="4559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Classification Module (TC):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35EEAC6-32D0-46DC-9269-AA10F79A7D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0982" y="3059398"/>
            <a:ext cx="4732430" cy="7392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E01FA66-F88E-4D84-A6BC-7429F5BE0C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0982" y="4015515"/>
            <a:ext cx="4084674" cy="6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893C377-0ECB-4333-8293-55FE524CF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047"/>
            <a:ext cx="12192000" cy="137769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E354D2B-8B88-45B5-B2D5-DE724B968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37" y="2168518"/>
            <a:ext cx="3913971" cy="424928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F40B0D7-C8D4-406B-A7F0-E74927ACB6A7}"/>
              </a:ext>
            </a:extLst>
          </p:cNvPr>
          <p:cNvSpPr/>
          <p:nvPr/>
        </p:nvSpPr>
        <p:spPr>
          <a:xfrm>
            <a:off x="4737327" y="2035914"/>
            <a:ext cx="3002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P-Gate Module (PG):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BF9D986-4FCE-4F27-B147-54C002C85B5B}"/>
              </a:ext>
            </a:extLst>
          </p:cNvPr>
          <p:cNvSpPr/>
          <p:nvPr/>
        </p:nvSpPr>
        <p:spPr>
          <a:xfrm>
            <a:off x="5010344" y="2812254"/>
            <a:ext cx="1460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p-gate: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DEF2536-CA06-4B79-B30D-8144F4C92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672" y="3468628"/>
            <a:ext cx="4663844" cy="56392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3EB7239-132E-4FFE-A254-9DE80A6694BB}"/>
              </a:ext>
            </a:extLst>
          </p:cNvPr>
          <p:cNvSpPr/>
          <p:nvPr/>
        </p:nvSpPr>
        <p:spPr>
          <a:xfrm>
            <a:off x="5010344" y="4175756"/>
            <a:ext cx="1447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p-gate</a:t>
            </a:r>
            <a:r>
              <a:rPr lang="en-US" altLang="zh-CN" dirty="0"/>
              <a:t>: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940AAAE-49D2-477E-9598-CC57BC8830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4960" y="5612492"/>
            <a:ext cx="4337825" cy="64367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790410C-DEF7-44C8-B61B-4058A393B7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7281" y="4610947"/>
            <a:ext cx="4366638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19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A164C11-C9D4-4BF1-888E-E682CBA31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546"/>
            <a:ext cx="12242042" cy="1308154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60B34B0-4101-43DC-942E-2C753F4BD06A}"/>
              </a:ext>
            </a:extLst>
          </p:cNvPr>
          <p:cNvSpPr/>
          <p:nvPr/>
        </p:nvSpPr>
        <p:spPr>
          <a:xfrm>
            <a:off x="4415482" y="1555168"/>
            <a:ext cx="3703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 of Optimization: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435F97B-4159-438A-85CA-07264E746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11" y="2127365"/>
            <a:ext cx="3913971" cy="424928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8F9916C7-D58F-4C05-9682-9DD3BFD1D6EF}"/>
              </a:ext>
            </a:extLst>
          </p:cNvPr>
          <p:cNvSpPr/>
          <p:nvPr/>
        </p:nvSpPr>
        <p:spPr>
          <a:xfrm>
            <a:off x="5084474" y="2127365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Distillation Loss: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82ECE3F-CB4C-4F4B-9920-3EA1E10E3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6254" y="2737981"/>
            <a:ext cx="4072779" cy="72445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F54ECA1-5883-4A66-8F7A-224933A7F9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3194" y="3515082"/>
            <a:ext cx="4399775" cy="907416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CAB94007-BBAB-489A-9DAC-1BB4CC912645}"/>
              </a:ext>
            </a:extLst>
          </p:cNvPr>
          <p:cNvSpPr/>
          <p:nvPr/>
        </p:nvSpPr>
        <p:spPr>
          <a:xfrm>
            <a:off x="4946806" y="4361304"/>
            <a:ext cx="2119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Loss: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CC7D5BB9-5746-4981-925C-89A9B4D860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6899" y="4663129"/>
            <a:ext cx="3681443" cy="693111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B30DCCAD-EEC9-4E45-8BDB-2F95DE990161}"/>
              </a:ext>
            </a:extLst>
          </p:cNvPr>
          <p:cNvSpPr/>
          <p:nvPr/>
        </p:nvSpPr>
        <p:spPr>
          <a:xfrm>
            <a:off x="4956048" y="5356240"/>
            <a:ext cx="11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loss: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C4FB75B2-B53A-49CF-B14E-8CB2E45B8A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5336" y="6025594"/>
            <a:ext cx="5081009" cy="47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43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D16FB9-7229-4B85-8A0D-F558A86F23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Dataset</a:t>
            </a:r>
            <a:endParaRPr lang="zh-CN" altLang="en-US" sz="4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8ABD934-0831-4C50-8C6E-8F30E891B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916" y="1677084"/>
            <a:ext cx="6309907" cy="44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24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16968</TotalTime>
  <Words>188</Words>
  <Application>Microsoft Office PowerPoint</Application>
  <PresentationFormat>宽屏</PresentationFormat>
  <Paragraphs>49</Paragraphs>
  <Slides>15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等线</vt:lpstr>
      <vt:lpstr>华康俪金黑W8(P)</vt:lpstr>
      <vt:lpstr>宋体</vt:lpstr>
      <vt:lpstr>Arial</vt:lpstr>
      <vt:lpstr>Bahnschrift Condensed</vt:lpstr>
      <vt:lpstr>Cambria Math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Method</vt:lpstr>
      <vt:lpstr>PowerPoint 演示文稿</vt:lpstr>
      <vt:lpstr>PowerPoint 演示文稿</vt:lpstr>
      <vt:lpstr>PowerPoint 演示文稿</vt:lpstr>
      <vt:lpstr>PowerPoint 演示文稿</vt:lpstr>
      <vt:lpstr>Dataset</vt:lpstr>
      <vt:lpstr>Experiment</vt:lpstr>
      <vt:lpstr>Experiment</vt:lpstr>
      <vt:lpstr>Experiment</vt:lpstr>
      <vt:lpstr>Experiment</vt:lpstr>
      <vt:lpstr>Experiment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彭 展望</cp:lastModifiedBy>
  <cp:revision>677</cp:revision>
  <dcterms:created xsi:type="dcterms:W3CDTF">2017-04-22T07:59:29Z</dcterms:created>
  <dcterms:modified xsi:type="dcterms:W3CDTF">2021-01-29T02:50:19Z</dcterms:modified>
</cp:coreProperties>
</file>